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398910-FCAA-4162-9DD7-00D45279A8C6}"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41DFF-FB4E-4E30-A04B-B0E05D0A1D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398910-FCAA-4162-9DD7-00D45279A8C6}"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41DFF-FB4E-4E30-A04B-B0E05D0A1D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398910-FCAA-4162-9DD7-00D45279A8C6}"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41DFF-FB4E-4E30-A04B-B0E05D0A1D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398910-FCAA-4162-9DD7-00D45279A8C6}"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41DFF-FB4E-4E30-A04B-B0E05D0A1D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398910-FCAA-4162-9DD7-00D45279A8C6}"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41DFF-FB4E-4E30-A04B-B0E05D0A1D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398910-FCAA-4162-9DD7-00D45279A8C6}" type="datetimeFigureOut">
              <a:rPr lang="en-US" smtClean="0"/>
              <a:pPr/>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841DFF-FB4E-4E30-A04B-B0E05D0A1D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398910-FCAA-4162-9DD7-00D45279A8C6}" type="datetimeFigureOut">
              <a:rPr lang="en-US" smtClean="0"/>
              <a:pPr/>
              <a:t>11/22/2020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841DFF-FB4E-4E30-A04B-B0E05D0A1D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398910-FCAA-4162-9DD7-00D45279A8C6}" type="datetimeFigureOut">
              <a:rPr lang="en-US" smtClean="0"/>
              <a:pPr/>
              <a:t>11/22/2020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841DFF-FB4E-4E30-A04B-B0E05D0A1D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98910-FCAA-4162-9DD7-00D45279A8C6}" type="datetimeFigureOut">
              <a:rPr lang="en-US" smtClean="0"/>
              <a:pPr/>
              <a:t>11/22/2020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841DFF-FB4E-4E30-A04B-B0E05D0A1D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98910-FCAA-4162-9DD7-00D45279A8C6}" type="datetimeFigureOut">
              <a:rPr lang="en-US" smtClean="0"/>
              <a:pPr/>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841DFF-FB4E-4E30-A04B-B0E05D0A1D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98910-FCAA-4162-9DD7-00D45279A8C6}" type="datetimeFigureOut">
              <a:rPr lang="en-US" smtClean="0"/>
              <a:pPr/>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841DFF-FB4E-4E30-A04B-B0E05D0A1D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98910-FCAA-4162-9DD7-00D45279A8C6}" type="datetimeFigureOut">
              <a:rPr lang="en-US" smtClean="0"/>
              <a:pPr/>
              <a:t>11/22/2020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41DFF-FB4E-4E30-A04B-B0E05D0A1D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hebalancesmb.com/what-is-strategic-marketing-plan-404339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Tips</a:t>
            </a:r>
            <a:endParaRPr lang="en-US" dirty="0"/>
          </a:p>
        </p:txBody>
      </p:sp>
      <p:sp>
        <p:nvSpPr>
          <p:cNvPr id="3" name="Content Placeholder 2"/>
          <p:cNvSpPr>
            <a:spLocks noGrp="1"/>
          </p:cNvSpPr>
          <p:nvPr>
            <p:ph idx="1"/>
          </p:nvPr>
        </p:nvSpPr>
        <p:spPr/>
        <p:txBody>
          <a:bodyPr/>
          <a:lstStyle/>
          <a:p>
            <a:r>
              <a:rPr lang="en-US" dirty="0" smtClean="0"/>
              <a:t>A well-written, relevant press release shows you’re proactive and have done your research. Media professionals don't have time to sift through hundreds of irrelevant pitches and press releases that have nothing to do with their </a:t>
            </a:r>
            <a:r>
              <a:rPr lang="en-US" i="1" dirty="0" smtClean="0"/>
              <a:t>niche( role)</a:t>
            </a:r>
            <a:endParaRPr lang="en-US"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a:t>
            </a:r>
            <a:r>
              <a:rPr lang="en-US" dirty="0" smtClean="0"/>
              <a:t>press release is a factual account of something newsworthy. Your press release needs to provide the full story, including the who, what, where, when, and why. Always remember to include why your news matters, if you want to get the attention of journalists. Press releases work well for personnel announcements, new openings, and product launches. Writing a clear, concise press release goes a long way and will help you establish a trusted relationship with journalists.</a:t>
            </a:r>
            <a:br>
              <a:rPr lang="en-US" dirty="0" smtClean="0"/>
            </a:b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 Release</a:t>
            </a:r>
            <a:endParaRPr lang="en-US" dirty="0"/>
          </a:p>
        </p:txBody>
      </p:sp>
      <p:sp>
        <p:nvSpPr>
          <p:cNvPr id="3" name="Content Placeholder 2"/>
          <p:cNvSpPr>
            <a:spLocks noGrp="1"/>
          </p:cNvSpPr>
          <p:nvPr>
            <p:ph idx="1"/>
          </p:nvPr>
        </p:nvSpPr>
        <p:spPr/>
        <p:txBody>
          <a:bodyPr/>
          <a:lstStyle/>
          <a:p>
            <a:r>
              <a:rPr lang="en-US" sz="3600" dirty="0"/>
              <a:t> A press release is a written communication that reports specific but brief information about an event, circumstance, product launch, or other happening. It's typically tied to a business or organization and provided to media through a variety of means.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 </a:t>
            </a:r>
            <a:r>
              <a:rPr lang="en-US" dirty="0" err="1" smtClean="0"/>
              <a:t>Relase</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press release is an official announcement </a:t>
            </a:r>
            <a:r>
              <a:rPr lang="en-US" dirty="0" smtClean="0"/>
              <a:t>/Report(written </a:t>
            </a:r>
            <a:r>
              <a:rPr lang="en-US" dirty="0"/>
              <a:t>or recorded) that an organization issues to the news media and beyond. Whether we call it a "press release," a "press statement," a "news release," or a "media release," we're always talking about the same basic thing.</a:t>
            </a:r>
          </a:p>
          <a:p>
            <a:r>
              <a:rPr lang="en-US" dirty="0"/>
              <a:t>A </a:t>
            </a:r>
            <a:r>
              <a:rPr lang="en-US" b="1" dirty="0"/>
              <a:t>press release</a:t>
            </a:r>
            <a:r>
              <a:rPr lang="en-US" dirty="0"/>
              <a:t> is a short, compelling news story written by a public relations professional and sent to targeted members of the </a:t>
            </a:r>
            <a:r>
              <a:rPr lang="en-US" b="1" dirty="0"/>
              <a:t>media</a:t>
            </a:r>
            <a:r>
              <a:rPr lang="en-US" dirty="0"/>
              <a:t>. The goal of a </a:t>
            </a:r>
            <a:r>
              <a:rPr lang="en-US" b="1" dirty="0"/>
              <a:t>press release</a:t>
            </a:r>
            <a:r>
              <a:rPr lang="en-US" dirty="0"/>
              <a:t> is to pique the interest of a journalist or publication.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a:bodyPr>
          <a:lstStyle/>
          <a:p>
            <a:r>
              <a:rPr lang="en-US" sz="4000" dirty="0"/>
              <a:t>Issuing a press release doesn't mean the media will automatically run with it. Media outlets will ask the same questions they always do: Does it interest their readers? Does it benefit the community in some way</a:t>
            </a:r>
            <a:r>
              <a:rPr lang="en-US" sz="4000" dirty="0" smtClean="0"/>
              <a:t>?</a:t>
            </a:r>
            <a:endParaRPr lang="en-US" sz="4000"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Goal of a Press Release</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main purpose of all press releases is to promote something significant and specific, and to do so clearly. Beyond that, a press release is a document that adheres to a strict format and serves </a:t>
            </a:r>
            <a:r>
              <a:rPr lang="en-US" dirty="0" smtClean="0"/>
              <a:t> </a:t>
            </a:r>
            <a:r>
              <a:rPr lang="en-US" dirty="0"/>
              <a:t>marketing and promotional purposes:</a:t>
            </a:r>
          </a:p>
          <a:p>
            <a:pPr lvl="0"/>
            <a:r>
              <a:rPr lang="en-US" dirty="0"/>
              <a:t>To notify the media about an event in hopes that they will spread the word.</a:t>
            </a:r>
          </a:p>
          <a:p>
            <a:pPr lvl="0"/>
            <a:r>
              <a:rPr lang="en-US" dirty="0"/>
              <a:t>To share something about your </a:t>
            </a:r>
            <a:r>
              <a:rPr lang="en-US" dirty="0" err="1" smtClean="0"/>
              <a:t>organization,business</a:t>
            </a:r>
            <a:r>
              <a:rPr lang="en-US" dirty="0"/>
              <a:t>, hoping a reporter will see a story in your press release and write an actual news article about it.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Writing a Press Release</a:t>
            </a:r>
            <a:endParaRPr lang="en-US" dirty="0"/>
          </a:p>
        </p:txBody>
      </p:sp>
      <p:sp>
        <p:nvSpPr>
          <p:cNvPr id="3" name="Content Placeholder 2"/>
          <p:cNvSpPr>
            <a:spLocks noGrp="1"/>
          </p:cNvSpPr>
          <p:nvPr>
            <p:ph idx="1"/>
          </p:nvPr>
        </p:nvSpPr>
        <p:spPr/>
        <p:txBody>
          <a:bodyPr>
            <a:normAutofit fontScale="70000" lnSpcReduction="20000"/>
          </a:bodyPr>
          <a:lstStyle/>
          <a:p>
            <a:r>
              <a:rPr lang="en-US" dirty="0"/>
              <a:t> </a:t>
            </a:r>
          </a:p>
          <a:p>
            <a:r>
              <a:rPr lang="en-US" dirty="0"/>
              <a:t>A press release typically</a:t>
            </a:r>
            <a:r>
              <a:rPr lang="en-US" i="1" dirty="0"/>
              <a:t> </a:t>
            </a:r>
            <a:r>
              <a:rPr lang="en-US" dirty="0"/>
              <a:t>begins with the name of the city where it originates from and the current date. It should include an </a:t>
            </a:r>
            <a:r>
              <a:rPr lang="en-US" b="1" dirty="0"/>
              <a:t>attention-grabbing headline.</a:t>
            </a:r>
            <a:r>
              <a:rPr lang="en-US" dirty="0"/>
              <a:t> Always write in the third person, sharing riveting information from an outsider's perspective (as the media would).</a:t>
            </a:r>
          </a:p>
          <a:p>
            <a:r>
              <a:rPr lang="en-US" b="1" dirty="0"/>
              <a:t>If your information </a:t>
            </a:r>
            <a:r>
              <a:rPr lang="en-US" b="1" i="1" dirty="0"/>
              <a:t>isn't </a:t>
            </a:r>
            <a:r>
              <a:rPr lang="en-US" b="1" dirty="0"/>
              <a:t>riveting,( interesting, exciting)</a:t>
            </a:r>
            <a:r>
              <a:rPr lang="en-US" dirty="0"/>
              <a:t> take a step back. Maybe there's something you can add to your event or announcement that will make it more interesting. Of course, that "something" has to happen. You can't mention that an A-list celebrity will show up when you know full well they won't. Linking your press release to a </a:t>
            </a:r>
            <a:r>
              <a:rPr lang="en-US" b="1" dirty="0"/>
              <a:t>current trend</a:t>
            </a:r>
            <a:r>
              <a:rPr lang="en-US" dirty="0"/>
              <a:t> or </a:t>
            </a:r>
            <a:r>
              <a:rPr lang="en-US" b="1" dirty="0"/>
              <a:t>timely occurrence</a:t>
            </a:r>
            <a:r>
              <a:rPr lang="en-US" dirty="0"/>
              <a:t> in the news can also grab attention.</a:t>
            </a:r>
          </a:p>
          <a:p>
            <a:r>
              <a:rPr lang="en-US" dirty="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Avoid dry, rigid wording.</a:t>
            </a:r>
            <a:r>
              <a:rPr lang="en-US" dirty="0" smtClean="0"/>
              <a:t> You don't want to lose your reader with the first sentence. The bottom line is that if your event is boring, your press release may be yawn-worthy too. And if that's the case, why would any media want to chase the story?</a:t>
            </a:r>
          </a:p>
          <a:p>
            <a:r>
              <a:rPr lang="en-US" dirty="0" smtClean="0"/>
              <a:t>A press release should not be a mere recitation of facts. Effective press releases always </a:t>
            </a:r>
            <a:r>
              <a:rPr lang="en-US" b="1" dirty="0" smtClean="0"/>
              <a:t>employ quotes from someone significant to the company or event</a:t>
            </a:r>
            <a:r>
              <a:rPr lang="en-US" dirty="0" smtClean="0"/>
              <a:t>—a corporate executive or a representative from the charity benefiting from the event, for example. But quotes in press releases are seldom a verbatim rendition of what a personage actually</a:t>
            </a:r>
            <a:r>
              <a:rPr lang="en-US" i="1" dirty="0" smtClean="0"/>
              <a:t> </a:t>
            </a:r>
            <a:r>
              <a:rPr lang="en-US" dirty="0" smtClean="0"/>
              <a:t>said. Instead, they are usually an idealized version of a statement—what that person should have said—that pushes the press release's agenda. They act a rhetorical device to raise the interest level.</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 Press Release Is Not</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A press release is not a guaranteed </a:t>
            </a:r>
            <a:r>
              <a:rPr lang="en-US" dirty="0" smtClean="0">
                <a:hlinkClick r:id="rId2"/>
              </a:rPr>
              <a:t>marketing tool</a:t>
            </a:r>
            <a:r>
              <a:rPr lang="en-US" dirty="0" smtClean="0"/>
              <a:t>. Temper your expectations. Don't anticipate that mainstream media will jump on every press release you write. But don't give up, either. Successful publicity depends on sustained effort, and press releases are a key part of your PR strategy. Continue looking for ways to make your press releases stand out, and you're bound to get some coverage.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get Press </a:t>
            </a:r>
            <a:r>
              <a:rPr lang="en-US" smtClean="0"/>
              <a:t>Release published</a:t>
            </a:r>
            <a:endParaRPr lang="en-US" dirty="0"/>
          </a:p>
        </p:txBody>
      </p:sp>
      <p:sp>
        <p:nvSpPr>
          <p:cNvPr id="3" name="Content Placeholder 2"/>
          <p:cNvSpPr>
            <a:spLocks noGrp="1"/>
          </p:cNvSpPr>
          <p:nvPr>
            <p:ph idx="1"/>
          </p:nvPr>
        </p:nvSpPr>
        <p:spPr/>
        <p:txBody>
          <a:bodyPr/>
          <a:lstStyle/>
          <a:p>
            <a:r>
              <a:rPr lang="en-US" dirty="0" smtClean="0"/>
              <a:t>Newsworthiness (News Values)</a:t>
            </a:r>
          </a:p>
          <a:p>
            <a:r>
              <a:rPr lang="en-US" dirty="0" smtClean="0"/>
              <a:t>News Elements</a:t>
            </a:r>
          </a:p>
          <a:p>
            <a:r>
              <a:rPr lang="en-US" dirty="0" smtClean="0"/>
              <a:t>Quotes</a:t>
            </a:r>
          </a:p>
          <a:p>
            <a:r>
              <a:rPr lang="en-US" dirty="0" smtClean="0"/>
              <a:t>News style/ Inverted Pyramid </a:t>
            </a:r>
          </a:p>
          <a:p>
            <a:r>
              <a:rPr lang="en-US" dirty="0" smtClean="0"/>
              <a:t>Readers /Policy/ Interest</a:t>
            </a:r>
          </a:p>
          <a:p>
            <a:r>
              <a:rPr lang="en-US" dirty="0" smtClean="0"/>
              <a:t>Public Relation/ Media Relations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486</Words>
  <Application>Microsoft Office PowerPoint</Application>
  <PresentationFormat>On-screen Show (4:3)</PresentationFormat>
  <Paragraphs>31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Press Release</vt:lpstr>
      <vt:lpstr>Press Relase</vt:lpstr>
      <vt:lpstr>Remember</vt:lpstr>
      <vt:lpstr>The Goal of a Press Release </vt:lpstr>
      <vt:lpstr>Tips for Writing a Press Release</vt:lpstr>
      <vt:lpstr>Slide 7</vt:lpstr>
      <vt:lpstr>What a Press Release Is Not </vt:lpstr>
      <vt:lpstr>How to get Press Release published</vt:lpstr>
      <vt:lpstr>Some more Tips</vt:lpstr>
      <vt:lpstr>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shabana</dc:creator>
  <cp:lastModifiedBy>shabana</cp:lastModifiedBy>
  <cp:revision>4</cp:revision>
  <dcterms:created xsi:type="dcterms:W3CDTF">2020-11-22T15:44:30Z</dcterms:created>
  <dcterms:modified xsi:type="dcterms:W3CDTF">2020-11-22T16:11:33Z</dcterms:modified>
</cp:coreProperties>
</file>